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Naslov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25" name="Podnaslov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Uredite stil podnaslova matrice</a:t>
            </a:r>
            <a:endParaRPr kumimoji="0" lang="en-US"/>
          </a:p>
        </p:txBody>
      </p:sp>
      <p:sp>
        <p:nvSpPr>
          <p:cNvPr id="31" name="Rezervirano mjesto datuma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9A8E565-2683-43F2-A1E3-361AA807E003}" type="datetimeFigureOut">
              <a:rPr lang="hr-HR" smtClean="0"/>
              <a:t>4.2.2015.</a:t>
            </a:fld>
            <a:endParaRPr lang="hr-HR" dirty="0"/>
          </a:p>
        </p:txBody>
      </p:sp>
      <p:sp>
        <p:nvSpPr>
          <p:cNvPr id="18" name="Rezervirano mjesto podnožja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hr-HR" dirty="0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7863AB-1839-4CC0-B4AE-DF13489B1880}" type="slidenum">
              <a:rPr lang="hr-HR" smtClean="0"/>
              <a:t>‹#›</a:t>
            </a:fld>
            <a:endParaRPr lang="hr-H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A8E565-2683-43F2-A1E3-361AA807E003}" type="datetimeFigureOut">
              <a:rPr lang="hr-HR" smtClean="0"/>
              <a:t>4.2.2015.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7863AB-1839-4CC0-B4AE-DF13489B1880}" type="slidenum">
              <a:rPr lang="hr-HR" smtClean="0"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9A8E565-2683-43F2-A1E3-361AA807E003}" type="datetimeFigureOut">
              <a:rPr lang="hr-HR" smtClean="0"/>
              <a:t>4.2.2015.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7863AB-1839-4CC0-B4AE-DF13489B1880}" type="slidenum">
              <a:rPr lang="hr-HR" smtClean="0"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A8E565-2683-43F2-A1E3-361AA807E003}" type="datetimeFigureOut">
              <a:rPr lang="hr-HR" smtClean="0"/>
              <a:t>4.2.2015.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7863AB-1839-4CC0-B4AE-DF13489B1880}" type="slidenum">
              <a:rPr lang="hr-HR" smtClean="0"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9A8E565-2683-43F2-A1E3-361AA807E003}" type="datetimeFigureOut">
              <a:rPr lang="hr-HR" smtClean="0"/>
              <a:t>4.2.2015.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17863AB-1839-4CC0-B4AE-DF13489B1880}" type="slidenum">
              <a:rPr lang="hr-HR" smtClean="0"/>
              <a:t>‹#›</a:t>
            </a:fld>
            <a:endParaRPr lang="hr-H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A8E565-2683-43F2-A1E3-361AA807E003}" type="datetimeFigureOut">
              <a:rPr lang="hr-HR" smtClean="0"/>
              <a:t>4.2.2015.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7863AB-1839-4CC0-B4AE-DF13489B1880}" type="slidenum">
              <a:rPr lang="hr-HR" smtClean="0"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A8E565-2683-43F2-A1E3-361AA807E003}" type="datetimeFigureOut">
              <a:rPr lang="hr-HR" smtClean="0"/>
              <a:t>4.2.2015.</a:t>
            </a:fld>
            <a:endParaRPr lang="hr-HR" dirty="0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 dirty="0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7863AB-1839-4CC0-B4AE-DF13489B1880}" type="slidenum">
              <a:rPr lang="hr-HR" smtClean="0"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A8E565-2683-43F2-A1E3-361AA807E003}" type="datetimeFigureOut">
              <a:rPr lang="hr-HR" smtClean="0"/>
              <a:t>4.2.2015.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7863AB-1839-4CC0-B4AE-DF13489B1880}" type="slidenum">
              <a:rPr lang="hr-HR" smtClean="0"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9A8E565-2683-43F2-A1E3-361AA807E003}" type="datetimeFigureOut">
              <a:rPr lang="hr-HR" smtClean="0"/>
              <a:t>4.2.2015.</a:t>
            </a:fld>
            <a:endParaRPr lang="hr-HR" dirty="0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7863AB-1839-4CC0-B4AE-DF13489B1880}" type="slidenum">
              <a:rPr lang="hr-HR" smtClean="0"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A8E565-2683-43F2-A1E3-361AA807E003}" type="datetimeFigureOut">
              <a:rPr lang="hr-HR" smtClean="0"/>
              <a:t>4.2.2015.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7863AB-1839-4CC0-B4AE-DF13489B1880}" type="slidenum">
              <a:rPr lang="hr-HR" smtClean="0"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Pravokutni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A8E565-2683-43F2-A1E3-361AA807E003}" type="datetimeFigureOut">
              <a:rPr lang="hr-HR" smtClean="0"/>
              <a:t>4.2.2015.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7863AB-1839-4CC0-B4AE-DF13489B1880}" type="slidenum">
              <a:rPr lang="hr-HR" smtClean="0"/>
              <a:t>‹#›</a:t>
            </a:fld>
            <a:endParaRPr lang="hr-HR" dirty="0"/>
          </a:p>
        </p:txBody>
      </p:sp>
      <p:sp>
        <p:nvSpPr>
          <p:cNvPr id="10" name="Rezervirano mjesto slike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dirty="0" smtClean="0"/>
              <a:t>Kliknite ikonu da biste dodali  sliku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Rezervirano mjesto naslova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1" name="Rezervirano mjesto teksta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27" name="Rezervirano mjesto datuma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9A8E565-2683-43F2-A1E3-361AA807E003}" type="datetimeFigureOut">
              <a:rPr lang="hr-HR" smtClean="0"/>
              <a:t>4.2.2015.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hr-HR" dirty="0"/>
          </a:p>
        </p:txBody>
      </p:sp>
      <p:sp>
        <p:nvSpPr>
          <p:cNvPr id="16" name="Rezervirano mjesto broja slajda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7863AB-1839-4CC0-B4AE-DF13489B1880}" type="slidenum">
              <a:rPr lang="hr-HR" smtClean="0"/>
              <a:t>‹#›</a:t>
            </a:fld>
            <a:endParaRPr lang="hr-H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BAZE PODATAKA  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hr-HR" dirty="0" smtClean="0"/>
          </a:p>
          <a:p>
            <a:endParaRPr lang="hr-HR" dirty="0"/>
          </a:p>
          <a:p>
            <a:r>
              <a:rPr lang="hr-HR" dirty="0" smtClean="0"/>
              <a:t>ANAMARIJA PUŠKARIĆ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07284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       1.Osnovni pojmovi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 Baza podataka je organiziran i uređen sklop međusobno povezanih podataka pohranjenih u računalu u obliku jedne ili više tablica.</a:t>
            </a:r>
          </a:p>
          <a:p>
            <a:endParaRPr lang="hr-HR" dirty="0" smtClean="0"/>
          </a:p>
          <a:p>
            <a:r>
              <a:rPr lang="hr-HR" dirty="0" smtClean="0"/>
              <a:t>Tablica je osnovna jedinica za organizirano spremanje podataka unutar baze </a:t>
            </a:r>
            <a:r>
              <a:rPr lang="hr-HR" dirty="0" err="1" smtClean="0"/>
              <a:t>podatakau</a:t>
            </a:r>
            <a:r>
              <a:rPr lang="hr-HR" dirty="0" smtClean="0"/>
              <a:t>.</a:t>
            </a:r>
          </a:p>
          <a:p>
            <a:endParaRPr lang="hr-HR" dirty="0"/>
          </a:p>
          <a:p>
            <a:r>
              <a:rPr lang="hr-HR" dirty="0" smtClean="0"/>
              <a:t>Dobro organizirane </a:t>
            </a:r>
            <a:r>
              <a:rPr lang="hr-HR" dirty="0" err="1" smtClean="0"/>
              <a:t>proručanske</a:t>
            </a:r>
            <a:r>
              <a:rPr lang="hr-HR" dirty="0" smtClean="0"/>
              <a:t> tablice u Excelu se zovu  plošne baze podataka.</a:t>
            </a:r>
          </a:p>
        </p:txBody>
      </p:sp>
    </p:spTree>
    <p:extLst>
      <p:ext uri="{BB962C8B-B14F-4D97-AF65-F5344CB8AC3E}">
        <p14:creationId xmlns:p14="http://schemas.microsoft.com/office/powerpoint/2010/main" val="933309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            slika tablice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132856"/>
            <a:ext cx="7128792" cy="2376264"/>
          </a:xfrm>
        </p:spPr>
      </p:pic>
    </p:spTree>
    <p:extLst>
      <p:ext uri="{BB962C8B-B14F-4D97-AF65-F5344CB8AC3E}">
        <p14:creationId xmlns:p14="http://schemas.microsoft.com/office/powerpoint/2010/main" val="2036723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      2. baza podataka ms acces</a:t>
            </a:r>
            <a:endParaRPr lang="hr-HR" dirty="0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r-HR" dirty="0" smtClean="0"/>
              <a:t> </a:t>
            </a:r>
            <a:r>
              <a:rPr lang="hr-HR" sz="1600" dirty="0" smtClean="0"/>
              <a:t>MS Access sadrži sve što je potrebno za rad s bazama podataka. Od rukovanja podacima u bazi do izrade  korisničkoga sučelja za lakši pristup i rad podacima.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 b="1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677833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             </a:t>
            </a:r>
            <a:r>
              <a:rPr lang="hr-HR" dirty="0" err="1" smtClean="0"/>
              <a:t>mc</a:t>
            </a:r>
            <a:r>
              <a:rPr lang="hr-HR" dirty="0" smtClean="0"/>
              <a:t> access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sz="2000" dirty="0"/>
              <a:t>Da bi se baza podataka kreirala, prvo je potrebno pokrenuti Microsoft Access. Prilikom pokretanja pokrenut će se </a:t>
            </a:r>
            <a:r>
              <a:rPr lang="vi-VN" sz="2000" i="1" dirty="0"/>
              <a:t>dialog box</a:t>
            </a:r>
            <a:r>
              <a:rPr lang="vi-VN" sz="2000" dirty="0"/>
              <a:t> gdje je potrebno odabrati akciju. Moguće je stvarati nove baze ili otvarati postojeće.</a:t>
            </a:r>
            <a:br>
              <a:rPr lang="vi-VN" sz="2000" dirty="0"/>
            </a:br>
            <a:r>
              <a:rPr lang="vi-VN" sz="2000" dirty="0"/>
              <a:t>Bazu je potrebno imenovati, te je spremiti na disk. Nakon toga moguće je napraviti bazu podataka. Kombinovanjem komponenti Microsoft Accessa i njihovim povezivanjem nastaje baza podataka. Ako su komponente u boljim međusobnim odnosima i ako su bolje i preglednije napravljene onda je baza podataka učinkovitija</a:t>
            </a:r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131319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gatstvo">
  <a:themeElements>
    <a:clrScheme name="Bogatstv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gatstv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ogatstv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66</TotalTime>
  <Words>131</Words>
  <Application>Microsoft Office PowerPoint</Application>
  <PresentationFormat>Prikaz na zaslonu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6" baseType="lpstr">
      <vt:lpstr>Bogatstvo</vt:lpstr>
      <vt:lpstr>BAZE PODATAKA  </vt:lpstr>
      <vt:lpstr>       1.Osnovni pojmovi</vt:lpstr>
      <vt:lpstr>             slika tablice</vt:lpstr>
      <vt:lpstr>      2. baza podataka ms acces</vt:lpstr>
      <vt:lpstr>              mc access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BAZE PODATAKA</dc:title>
  <dc:creator>Ucenik</dc:creator>
  <cp:lastModifiedBy>Ucenik</cp:lastModifiedBy>
  <cp:revision>6</cp:revision>
  <dcterms:created xsi:type="dcterms:W3CDTF">2015-02-04T09:18:13Z</dcterms:created>
  <dcterms:modified xsi:type="dcterms:W3CDTF">2015-02-04T10:24:40Z</dcterms:modified>
</cp:coreProperties>
</file>