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B24BE89-7153-4CA5-8411-47F20EA7535B}" type="datetimeFigureOut">
              <a:rPr lang="hr-HR" smtClean="0"/>
              <a:t>4.2.2015.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21A4FC5-B339-4E67-B196-00B4DC53A7F8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1200" dirty="0" err="1" smtClean="0">
                <a:solidFill>
                  <a:schemeClr val="tx1"/>
                </a:solidFill>
              </a:rPr>
              <a:t>By</a:t>
            </a:r>
            <a:r>
              <a:rPr lang="hr-HR" sz="1200" dirty="0" smtClean="0">
                <a:solidFill>
                  <a:schemeClr val="tx1"/>
                </a:solidFill>
              </a:rPr>
              <a:t>: Lukrecija i Mateja</a:t>
            </a:r>
          </a:p>
        </p:txBody>
      </p:sp>
      <p:sp>
        <p:nvSpPr>
          <p:cNvPr id="5" name="Pravokutnik 4"/>
          <p:cNvSpPr/>
          <p:nvPr/>
        </p:nvSpPr>
        <p:spPr>
          <a:xfrm>
            <a:off x="1798163" y="2967335"/>
            <a:ext cx="55476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BAZE PODATAKA</a:t>
            </a:r>
          </a:p>
        </p:txBody>
      </p:sp>
    </p:spTree>
    <p:extLst>
      <p:ext uri="{BB962C8B-B14F-4D97-AF65-F5344CB8AC3E}">
        <p14:creationId xmlns:p14="http://schemas.microsoft.com/office/powerpoint/2010/main" val="32332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OSNOVNI POJMOVI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Baza podataka je organiziran i uređen skup međusobno povezanih podataka pohranjenih u računalu u obliku jedne ili više tablica.</a:t>
            </a:r>
            <a:endParaRPr lang="hr-HR" dirty="0"/>
          </a:p>
          <a:p>
            <a:r>
              <a:rPr lang="hr-HR" dirty="0" smtClean="0"/>
              <a:t>Stupac nazivamo polje, a redak zapis / slog.</a:t>
            </a:r>
            <a:endParaRPr lang="hr-HR" dirty="0"/>
          </a:p>
        </p:txBody>
      </p:sp>
      <p:pic>
        <p:nvPicPr>
          <p:cNvPr id="2050" name="Picture 2" descr="C:\Users\Ucenik\AppData\Local\Microsoft\Windows\Temporary Internet Files\Content.IE5\CTNPVKZK\vrapcak-temp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6672"/>
            <a:ext cx="1769526" cy="109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345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ym typeface="Wingdings" pitchFamily="2" charset="2"/>
              </a:rPr>
              <a:t>			   </a:t>
            </a:r>
            <a:r>
              <a:rPr lang="hr-HR" dirty="0" smtClean="0">
                <a:solidFill>
                  <a:schemeClr val="accent2"/>
                </a:solidFill>
                <a:sym typeface="Wingdings" pitchFamily="2" charset="2"/>
              </a:rPr>
              <a:t>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Tablica je osnovna jedinica za organizirano spremanje podataka unutar baze podataka.</a:t>
            </a:r>
          </a:p>
          <a:p>
            <a:r>
              <a:rPr lang="hr-HR" dirty="0" smtClean="0"/>
              <a:t>U tablicu se upisuju podaci o osobama ili predmetima sličnih značajki.</a:t>
            </a:r>
            <a:endParaRPr lang="hr-HR" dirty="0"/>
          </a:p>
        </p:txBody>
      </p:sp>
      <p:pic>
        <p:nvPicPr>
          <p:cNvPr id="3076" name="Picture 4" descr="C:\Users\Ucenik\AppData\Local\Microsoft\Windows\Temporary Internet Files\Content.IE5\A380NWI2\excel_screen0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941598"/>
            <a:ext cx="3952495" cy="273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853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ym typeface="Wingdings" pitchFamily="2" charset="2"/>
              </a:rPr>
              <a:t>			  </a:t>
            </a:r>
            <a:r>
              <a:rPr lang="hr-HR" dirty="0" smtClean="0">
                <a:solidFill>
                  <a:schemeClr val="accent2"/>
                </a:solidFill>
                <a:sym typeface="Wingdings" pitchFamily="2" charset="2"/>
              </a:rPr>
              <a:t> 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Plošne baze podataka su baze podataka koje se sastoje od jedne tablice.</a:t>
            </a:r>
          </a:p>
          <a:p>
            <a:r>
              <a:rPr lang="hr-HR" dirty="0" smtClean="0"/>
              <a:t>One su dobro organizirane proračunske tablice u </a:t>
            </a:r>
            <a:r>
              <a:rPr lang="hr-HR" dirty="0" err="1" smtClean="0"/>
              <a:t>excelu</a:t>
            </a:r>
            <a:r>
              <a:rPr lang="hr-HR" dirty="0"/>
              <a:t>.</a:t>
            </a:r>
          </a:p>
        </p:txBody>
      </p:sp>
      <p:pic>
        <p:nvPicPr>
          <p:cNvPr id="4098" name="Picture 2" descr="C:\Users\Ucenik\AppData\Local\Microsoft\Windows\Temporary Internet Files\Content.IE5\OUEF40VD\excel201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013176"/>
            <a:ext cx="1656184" cy="161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56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MOGUĆNOSTI BAZA PODATAKA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bazi podataka nema ograničenja najvećega mogućeg broja redaka ili stupaca.</a:t>
            </a:r>
          </a:p>
          <a:p>
            <a:r>
              <a:rPr lang="hr-HR" dirty="0" smtClean="0"/>
              <a:t>Ograničenje je samo prostor na tvrdome disku.</a:t>
            </a:r>
            <a:endParaRPr lang="hr-HR" dirty="0"/>
          </a:p>
        </p:txBody>
      </p:sp>
      <p:pic>
        <p:nvPicPr>
          <p:cNvPr id="5122" name="Picture 2" descr="C:\Users\Ucenik\AppData\Local\Microsoft\Windows\Temporary Internet Files\Content.IE5\H2X39KA5\4ri9I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891549"/>
            <a:ext cx="4572000" cy="284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9300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ym typeface="Wingdings" pitchFamily="2" charset="2"/>
              </a:rPr>
              <a:t>             </a:t>
            </a:r>
            <a:r>
              <a:rPr lang="hr-HR" dirty="0" smtClean="0">
                <a:solidFill>
                  <a:schemeClr val="accent2"/>
                </a:solidFill>
                <a:sym typeface="Wingdings" pitchFamily="2" charset="2"/>
              </a:rPr>
              <a:t>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Podaci koje upisujemo u bazu mogu biti raznoliki: tekst, brojevi, logičke vrijednosti, glazba, slike itd.</a:t>
            </a:r>
            <a:endParaRPr lang="hr-HR" dirty="0"/>
          </a:p>
        </p:txBody>
      </p:sp>
      <p:pic>
        <p:nvPicPr>
          <p:cNvPr id="6147" name="Picture 3" descr="C:\Users\Ucenik\AppData\Local\Microsoft\Windows\Temporary Internet Files\Content.IE5\OUEF40VD\Free_Designer_Quality_Excel_Ch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56361"/>
            <a:ext cx="3456384" cy="207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37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ym typeface="Wingdings" pitchFamily="2" charset="2"/>
              </a:rPr>
              <a:t>			   </a:t>
            </a:r>
            <a:r>
              <a:rPr lang="hr-HR" dirty="0" smtClean="0">
                <a:solidFill>
                  <a:schemeClr val="accent2"/>
                </a:solidFill>
                <a:sym typeface="Wingdings" pitchFamily="2" charset="2"/>
              </a:rPr>
              <a:t>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Baze podataka mogu objedinjavati više tablica istovremeno i međusobno ih povezivati.</a:t>
            </a:r>
            <a:endParaRPr lang="hr-HR" dirty="0"/>
          </a:p>
        </p:txBody>
      </p:sp>
      <p:pic>
        <p:nvPicPr>
          <p:cNvPr id="8194" name="Picture 2" descr="C:\Users\Ucenik\AppData\Local\Microsoft\Windows\Temporary Internet Files\Content.IE5\CTNPVKZK\GS3Pz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58"/>
            <a:ext cx="2448939" cy="1637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667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2"/>
                </a:solidFill>
              </a:rPr>
              <a:t>UPRAVLJENJE BAZOM PODATAKA</a:t>
            </a:r>
            <a:endParaRPr lang="hr-HR" dirty="0">
              <a:solidFill>
                <a:schemeClr val="accent2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Baze podataka koje omogućavaju međusobno povezivanje tablica i programsko združivanje podataka iz više njih nazivamo </a:t>
            </a:r>
            <a:r>
              <a:rPr lang="hr-HR" sz="2400" dirty="0" smtClean="0"/>
              <a:t>RELACIJEKE BAZE PODATAKA</a:t>
            </a:r>
            <a:r>
              <a:rPr lang="hr-HR" dirty="0"/>
              <a:t> </a:t>
            </a:r>
            <a:r>
              <a:rPr lang="hr-HR" dirty="0" smtClean="0"/>
              <a:t>jer </a:t>
            </a:r>
            <a:r>
              <a:rPr lang="hr-HR" dirty="0" err="1" smtClean="0"/>
              <a:t>cu</a:t>
            </a:r>
            <a:r>
              <a:rPr lang="hr-HR" dirty="0" smtClean="0"/>
              <a:t> tablice odnosno podaci u međusobnoj ovisnosti tj. Promjena u jednoj tablici automatski se održava u jednoj ili više drugih tablica.</a:t>
            </a:r>
          </a:p>
        </p:txBody>
      </p:sp>
      <p:pic>
        <p:nvPicPr>
          <p:cNvPr id="7171" name="Picture 3" descr="C:\Users\Ucenik\AppData\Local\Microsoft\Windows\Temporary Internet Files\Content.IE5\CTNPVKZK\ima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340768"/>
            <a:ext cx="974601" cy="974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02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</TotalTime>
  <Words>188</Words>
  <Application>Microsoft Office PowerPoint</Application>
  <PresentationFormat>Prikaz na zaslonu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Metro</vt:lpstr>
      <vt:lpstr>PowerPointova prezentacija</vt:lpstr>
      <vt:lpstr>OSNOVNI POJMOVI</vt:lpstr>
      <vt:lpstr>      </vt:lpstr>
      <vt:lpstr>      </vt:lpstr>
      <vt:lpstr>MOGUĆNOSTI BAZA PODATAKA</vt:lpstr>
      <vt:lpstr>             </vt:lpstr>
      <vt:lpstr>      </vt:lpstr>
      <vt:lpstr>UPRAVLJENJE BAZOM PODATAKA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</dc:creator>
  <cp:lastModifiedBy>Ucenik</cp:lastModifiedBy>
  <cp:revision>7</cp:revision>
  <dcterms:created xsi:type="dcterms:W3CDTF">2015-02-04T09:16:26Z</dcterms:created>
  <dcterms:modified xsi:type="dcterms:W3CDTF">2015-02-04T10:16:45Z</dcterms:modified>
</cp:coreProperties>
</file>